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8" r:id="rId5"/>
    <p:sldId id="303" r:id="rId6"/>
    <p:sldId id="279" r:id="rId7"/>
    <p:sldId id="305" r:id="rId8"/>
    <p:sldId id="297" r:id="rId9"/>
    <p:sldId id="298" r:id="rId10"/>
    <p:sldId id="281" r:id="rId11"/>
    <p:sldId id="264" r:id="rId12"/>
    <p:sldId id="278" r:id="rId13"/>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934" autoAdjust="0"/>
    <p:restoredTop sz="94660"/>
  </p:normalViewPr>
  <p:slideViewPr>
    <p:cSldViewPr snapToGrid="0">
      <p:cViewPr>
        <p:scale>
          <a:sx n="50" d="100"/>
          <a:sy n="50" d="100"/>
        </p:scale>
        <p:origin x="1042" y="763"/>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p:cViewPr>
        <p:scale>
          <a:sx n="1" d="100"/>
          <a:sy n="1"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gs" Target="tags/tag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wdp>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149D5B-5C82-436A-9DA2-DE2955F3B92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414607-B81A-4A9B-AE67-1DE2CA44BB58}"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7414607-B81A-4A9B-AE67-1DE2CA44BB5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7414607-B81A-4A9B-AE67-1DE2CA44BB5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7414607-B81A-4A9B-AE67-1DE2CA44BB5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7414607-B81A-4A9B-AE67-1DE2CA44BB58}"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7414607-B81A-4A9B-AE67-1DE2CA44BB58}"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7414607-B81A-4A9B-AE67-1DE2CA44BB58}"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7414607-B81A-4A9B-AE67-1DE2CA44BB58}"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7414607-B81A-4A9B-AE67-1DE2CA44BB58}"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7414607-B81A-4A9B-AE67-1DE2CA44BB5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t">
            <a:normAutofit/>
          </a:bodyPr>
          <a:lstStyle>
            <a:lvl1pPr algn="ctr">
              <a:defRPr sz="6000"/>
            </a:lvl1pPr>
          </a:lstStyle>
          <a:p>
            <a:r>
              <a:rPr lang="vi-VN" altLang="vi-VN">
                <a:latin typeface="Noto Sans"/>
                <a:ea typeface="Noto Sans"/>
              </a:rPr>
              <a:t>Bấm vào đây để chỉnh sửa kiểu tiêu đề chính</a:t>
            </a:r>
            <a:endParaRPr lang="vi-VN" altLang="vi-VN">
              <a:latin typeface="Noto Sans"/>
              <a:ea typeface="Noto Sans"/>
            </a:endParaRPr>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ltLang="vi-VN">
                <a:latin typeface="Noto Sans"/>
                <a:ea typeface="Noto Sans"/>
              </a:rPr>
              <a:t>Bấm vào đây để chỉnh sửa kiểu phụ đề chính</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竖排文字占位符 2"/>
          <p:cNvSpPr>
            <a:spLocks noGrp="1"/>
          </p:cNvSpPr>
          <p:nvPr>
            <p:ph type="body" orient="vert" idx="1" hasCustomPrompt="1"/>
          </p:nvPr>
        </p:nvSpPr>
        <p:spPr/>
        <p:txBody>
          <a:bodyPr vert="vert">
            <a:normAutofit/>
          </a:bodyPr>
          <a:lstStyle/>
          <a:p>
            <a:pPr lvl="0"/>
            <a:r>
              <a:rPr lang="vi-VN" altLang="vi-VN">
                <a:latin typeface="Noto Sans"/>
                <a:ea typeface="Noto Sans"/>
              </a:rPr>
              <a:t>Bấm vào đây để chỉnh sửa kiểu văn bản chính</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8724900" y="365125"/>
            <a:ext cx="2628900" cy="5811838"/>
          </a:xfrm>
        </p:spPr>
        <p:txBody>
          <a:bodyPr vert="vert">
            <a:normAutofit/>
          </a:bodyPr>
          <a:lstStyle/>
          <a:p>
            <a:r>
              <a:rPr lang="vi-VN" altLang="vi-VN" sz="4200">
                <a:latin typeface="Noto Sans"/>
                <a:ea typeface="Noto Sans"/>
              </a:rPr>
              <a:t>Bấm vào đây để chỉnh sửa kiểu tiêu đề</a:t>
            </a:r>
            <a:endParaRPr lang="vi-VN" altLang="vi-VN" sz="4200">
              <a:latin typeface="Noto Sans"/>
              <a:ea typeface="Noto Sans"/>
            </a:endParaRPr>
          </a:p>
        </p:txBody>
      </p:sp>
      <p:sp>
        <p:nvSpPr>
          <p:cNvPr id="3" name="竖排文字占位符 2"/>
          <p:cNvSpPr>
            <a:spLocks noGrp="1"/>
          </p:cNvSpPr>
          <p:nvPr>
            <p:ph type="body" orient="vert" idx="1" hasCustomPrompt="1"/>
          </p:nvPr>
        </p:nvSpPr>
        <p:spPr>
          <a:xfrm>
            <a:off x="838200" y="365125"/>
            <a:ext cx="7734300" cy="5811838"/>
          </a:xfrm>
        </p:spPr>
        <p:txBody>
          <a:bodyPr vert="vert">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内容占位符 2"/>
          <p:cNvSpPr>
            <a:spLocks noGrp="1"/>
          </p:cNvSpPr>
          <p:nvPr>
            <p:ph idx="1" hasCustomPrompt="1"/>
          </p:nvPr>
        </p:nvSpPr>
        <p:spPr/>
        <p:txBody>
          <a:bodyPr>
            <a:normAutofit/>
          </a:bodyPr>
          <a:lstStyle/>
          <a:p>
            <a:pPr lvl="0"/>
            <a:r>
              <a:rPr lang="vi-VN" altLang="vi-VN">
                <a:latin typeface="Noto Sans"/>
                <a:ea typeface="Noto Sans"/>
              </a:rPr>
              <a:t>Bấm vào đây để chỉnh sửa kiểu văn bản chính</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1850" y="1709738"/>
            <a:ext cx="10515600" cy="2852737"/>
          </a:xfrm>
        </p:spPr>
        <p:txBody>
          <a:bodyPr anchor="t">
            <a:normAutofit/>
          </a:bodyPr>
          <a:lstStyle>
            <a:lvl1pPr>
              <a:defRPr sz="6000"/>
            </a:lvl1pPr>
          </a:lstStyle>
          <a:p>
            <a:r>
              <a:rPr lang="vi-VN" altLang="vi-VN">
                <a:latin typeface="Noto Sans"/>
                <a:ea typeface="Noto Sans"/>
              </a:rPr>
              <a:t>Bấm vào đây để chỉnh</a:t>
            </a:r>
            <a:endParaRPr lang="vi-VN" altLang="vi-VN">
              <a:latin typeface="Noto Sans"/>
              <a:ea typeface="Noto Sans"/>
            </a:endParaRPr>
          </a:p>
        </p:txBody>
      </p:sp>
      <p:sp>
        <p:nvSpPr>
          <p:cNvPr id="3" name="文本占位符 2"/>
          <p:cNvSpPr>
            <a:spLocks noGrp="1"/>
          </p:cNvSpPr>
          <p:nvPr>
            <p:ph type="body" idx="1" hasCustomPrompt="1"/>
          </p:nvPr>
        </p:nvSpPr>
        <p:spPr>
          <a:xfrm>
            <a:off x="831850" y="4589463"/>
            <a:ext cx="10515600"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ltLang="vi-VN">
                <a:latin typeface="Noto Sans"/>
                <a:ea typeface="Noto Sans"/>
              </a:rPr>
              <a:t>Bấm vào đây để chỉnh sửa kiểu văn bản chính</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内容占位符 2"/>
          <p:cNvSpPr>
            <a:spLocks noGrp="1"/>
          </p:cNvSpPr>
          <p:nvPr>
            <p:ph sz="half" idx="1" hasCustomPrompt="1"/>
          </p:nvPr>
        </p:nvSpPr>
        <p:spPr>
          <a:xfrm>
            <a:off x="838200" y="1825625"/>
            <a:ext cx="5181600" cy="4351338"/>
          </a:xfrm>
        </p:spPr>
        <p:txBody>
          <a:bodyPr>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内容占位符 3"/>
          <p:cNvSpPr>
            <a:spLocks noGrp="1"/>
          </p:cNvSpPr>
          <p:nvPr>
            <p:ph sz="half" idx="2" hasCustomPrompt="1"/>
          </p:nvPr>
        </p:nvSpPr>
        <p:spPr>
          <a:xfrm>
            <a:off x="6172200" y="1825625"/>
            <a:ext cx="5181600" cy="4351338"/>
          </a:xfrm>
        </p:spPr>
        <p:txBody>
          <a:bodyPr>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5" name="日期占位符 4"/>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365125"/>
            <a:ext cx="10515600" cy="1325563"/>
          </a:xfrm>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文本占位符 2"/>
          <p:cNvSpPr>
            <a:spLocks noGrp="1"/>
          </p:cNvSpPr>
          <p:nvPr>
            <p:ph type="body" idx="1" hasCustomPrompt="1"/>
          </p:nvPr>
        </p:nvSpPr>
        <p:spPr>
          <a:xfrm>
            <a:off x="839788" y="1681163"/>
            <a:ext cx="5157787"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ltLang="vi-VN" sz="2300">
                <a:latin typeface="Noto Sans"/>
                <a:ea typeface="Noto Sans"/>
              </a:rPr>
              <a:t>Bấm vào đây để chỉnh</a:t>
            </a:r>
            <a:endParaRPr lang="vi-VN" altLang="vi-VN" sz="2300">
              <a:latin typeface="Noto Sans"/>
              <a:ea typeface="Noto Sans"/>
            </a:endParaRPr>
          </a:p>
        </p:txBody>
      </p:sp>
      <p:sp>
        <p:nvSpPr>
          <p:cNvPr id="4" name="内容占位符 3"/>
          <p:cNvSpPr>
            <a:spLocks noGrp="1"/>
          </p:cNvSpPr>
          <p:nvPr>
            <p:ph sz="half" idx="2" hasCustomPrompt="1"/>
          </p:nvPr>
        </p:nvSpPr>
        <p:spPr>
          <a:xfrm>
            <a:off x="839788" y="2505075"/>
            <a:ext cx="5157787" cy="3684588"/>
          </a:xfrm>
        </p:spPr>
        <p:txBody>
          <a:bodyPr>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5" name="文本占位符 4"/>
          <p:cNvSpPr>
            <a:spLocks noGrp="1"/>
          </p:cNvSpPr>
          <p:nvPr>
            <p:ph type="body" sz="quarter" idx="3" hasCustomPrompt="1"/>
          </p:nvPr>
        </p:nvSpPr>
        <p:spPr>
          <a:xfrm>
            <a:off x="6172200" y="1681163"/>
            <a:ext cx="5183188"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ltLang="vi-VN" sz="2300">
                <a:latin typeface="Noto Sans"/>
                <a:ea typeface="Noto Sans"/>
              </a:rPr>
              <a:t>Bấm vào đây để chỉnh</a:t>
            </a:r>
            <a:endParaRPr lang="vi-VN" altLang="vi-VN" sz="2300">
              <a:latin typeface="Noto Sans"/>
              <a:ea typeface="Noto Sans"/>
            </a:endParaRPr>
          </a:p>
        </p:txBody>
      </p:sp>
      <p:sp>
        <p:nvSpPr>
          <p:cNvPr id="6" name="内容占位符 5"/>
          <p:cNvSpPr>
            <a:spLocks noGrp="1"/>
          </p:cNvSpPr>
          <p:nvPr>
            <p:ph sz="quarter" idx="4" hasCustomPrompt="1"/>
          </p:nvPr>
        </p:nvSpPr>
        <p:spPr>
          <a:xfrm>
            <a:off x="6172200" y="2505075"/>
            <a:ext cx="5183188" cy="3684588"/>
          </a:xfrm>
        </p:spPr>
        <p:txBody>
          <a:bodyPr>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7" name="日期占位符 6"/>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日期占位符 2"/>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t">
            <a:normAutofit/>
          </a:bodyPr>
          <a:lstStyle>
            <a:lvl1pPr>
              <a:defRPr sz="3200"/>
            </a:lvl1pPr>
          </a:lstStyle>
          <a:p>
            <a:r>
              <a:rPr lang="vi-VN" altLang="vi-VN" sz="2700">
                <a:latin typeface="Noto Sans"/>
                <a:ea typeface="Noto Sans"/>
              </a:rPr>
              <a:t>Bấm vào đây để chỉnh sửa kiểu tiêu đề</a:t>
            </a:r>
            <a:endParaRPr lang="vi-VN" altLang="vi-VN" sz="2700">
              <a:latin typeface="Noto Sans"/>
              <a:ea typeface="Noto Sans"/>
            </a:endParaRPr>
          </a:p>
        </p:txBody>
      </p:sp>
      <p:sp>
        <p:nvSpPr>
          <p:cNvPr id="3" name="内容占位符 2"/>
          <p:cNvSpPr>
            <a:spLocks noGrp="1"/>
          </p:cNvSpPr>
          <p:nvPr>
            <p:ph idx="1" hasCustomPrompt="1"/>
          </p:nvPr>
        </p:nvSpPr>
        <p:spPr>
          <a:xfrm>
            <a:off x="5183188" y="987425"/>
            <a:ext cx="6172200" cy="4873625"/>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文本占位符 3"/>
          <p:cNvSpPr>
            <a:spLocks noGrp="1"/>
          </p:cNvSpPr>
          <p:nvPr>
            <p:ph type="body" sz="half" idx="2" hasCustomPrompt="1"/>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ltLang="vi-VN">
                <a:latin typeface="Noto Sans"/>
                <a:ea typeface="Noto Sans"/>
              </a:rPr>
              <a:t>Bấm vào đây để chỉnh</a:t>
            </a:r>
            <a:endParaRPr lang="vi-VN" altLang="vi-VN">
              <a:latin typeface="Noto Sans"/>
              <a:ea typeface="Noto Sans"/>
            </a:endParaRPr>
          </a:p>
        </p:txBody>
      </p:sp>
      <p:sp>
        <p:nvSpPr>
          <p:cNvPr id="5" name="日期占位符 4"/>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t">
            <a:normAutofit/>
          </a:bodyPr>
          <a:lstStyle>
            <a:lvl1pPr>
              <a:defRPr sz="3200"/>
            </a:lvl1pPr>
          </a:lstStyle>
          <a:p>
            <a:r>
              <a:rPr lang="vi-VN" altLang="vi-VN" sz="2700">
                <a:latin typeface="Noto Sans"/>
                <a:ea typeface="Noto Sans"/>
              </a:rPr>
              <a:t>Bấm vào đây để chỉnh sửa kiểu tiêu đề</a:t>
            </a:r>
            <a:endParaRPr lang="vi-VN" altLang="vi-VN" sz="2700">
              <a:latin typeface="Noto Sans"/>
              <a:ea typeface="Noto Sans"/>
            </a:endParaRP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ltLang="vi-VN">
                <a:latin typeface="Noto Sans"/>
                <a:ea typeface="Noto Sans"/>
              </a:rPr>
              <a:t>Bấm vào đây để chỉnh</a:t>
            </a:r>
            <a:endParaRPr lang="vi-VN" altLang="vi-VN">
              <a:latin typeface="Noto Sans"/>
              <a:ea typeface="Noto Sans"/>
            </a:endParaRPr>
          </a:p>
        </p:txBody>
      </p:sp>
      <p:sp>
        <p:nvSpPr>
          <p:cNvPr id="5" name="日期占位符 4"/>
          <p:cNvSpPr>
            <a:spLocks noGrp="1"/>
          </p:cNvSpPr>
          <p:nvPr>
            <p:ph type="dt" sz="half" idx="10"/>
          </p:nvPr>
        </p:nvSpPr>
        <p:spPr/>
        <p:txBody>
          <a:bodyPr>
            <a:normAutofit/>
          </a:bodyPr>
          <a:lstStyle/>
          <a:p>
            <a:fld id="{91D2846A-5582-4EA3-85DC-556E5A55CE81}" type="datetimeFigureOut">
              <a:rPr lang="vi-VN" altLang="vi-VN" smtClean="0">
                <a:latin typeface="Noto Sans"/>
                <a:ea typeface="Noto Sans"/>
              </a:rPr>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normAutofit/>
          </a:bodyPr>
          <a:lstStyle/>
          <a:p>
            <a:fld id="{37F89773-73FA-484E-AD12-15DE35F89E68}" type="slidenum">
              <a:rPr lang="vi-VN" altLang="vi-VN" smtClean="0">
                <a:latin typeface="Noto Sans"/>
                <a:ea typeface="Noto Sans"/>
              </a:rPr>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mc:Choice>
    <mc:Fallback>
      <p:transition advClick="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t">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ltLang="vi-VN">
                <a:latin typeface="Noto Sans"/>
                <a:ea typeface="Noto Sans"/>
              </a:rPr>
              <a:t>Bấm vào đây để chỉnh sửa kiểu văn bản chính</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91D2846A-5582-4EA3-85DC-556E5A55CE81}" type="datetimeFigureOut">
              <a:rPr lang="vi-VN" altLang="vi-VN" smtClean="0">
                <a:latin typeface="Noto Sans"/>
                <a:ea typeface="Noto Sans"/>
              </a:rPr>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37F89773-73FA-484E-AD12-15DE35F89E68}" type="slidenum">
              <a:rPr lang="vi-VN" altLang="vi-VN" smtClean="0">
                <a:latin typeface="Noto Sans"/>
                <a:ea typeface="Noto Sans"/>
              </a:rPr>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advClick="0"/>
    </mc:Choice>
    <mc:Fallback>
      <p:transition advClick="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microsoft.com/office/2007/relationships/hdphoto" Target="../media/image2.wdp"/><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t="8862" r="40348" b="42616"/>
          <a:stretch>
            <a:fillRect/>
          </a:stretch>
        </p:blipFill>
        <p:spPr>
          <a:xfrm>
            <a:off x="1" y="-92074"/>
            <a:ext cx="12192000" cy="6858000"/>
          </a:xfrm>
          <a:prstGeom prst="rect">
            <a:avLst/>
          </a:prstGeom>
        </p:spPr>
      </p:pic>
      <p:grpSp>
        <p:nvGrpSpPr>
          <p:cNvPr id="2" name="组合 1"/>
          <p:cNvGrpSpPr/>
          <p:nvPr/>
        </p:nvGrpSpPr>
        <p:grpSpPr>
          <a:xfrm>
            <a:off x="695325" y="1361049"/>
            <a:ext cx="6596429" cy="2255520"/>
            <a:chOff x="695325" y="1361049"/>
            <a:chExt cx="6596429" cy="2255520"/>
          </a:xfrm>
        </p:grpSpPr>
        <p:sp>
          <p:nvSpPr>
            <p:cNvPr id="6" name="矩形 5"/>
            <p:cNvSpPr/>
            <p:nvPr/>
          </p:nvSpPr>
          <p:spPr>
            <a:xfrm>
              <a:off x="695325" y="1361049"/>
              <a:ext cx="6596429" cy="2255520"/>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p:cNvSpPr txBox="1"/>
            <p:nvPr/>
          </p:nvSpPr>
          <p:spPr>
            <a:xfrm>
              <a:off x="1125855" y="2123049"/>
              <a:ext cx="5526405" cy="731520"/>
            </a:xfrm>
            <a:prstGeom prst="rect">
              <a:avLst/>
            </a:prstGeom>
            <a:solidFill>
              <a:schemeClr val="bg1"/>
            </a:solidFill>
          </p:spPr>
          <p:txBody>
            <a:bodyPr wrap="square" rtlCol="0">
              <a:normAutofit fontScale="70000"/>
            </a:bodyPr>
            <a:lstStyle/>
            <a:p>
              <a:pPr algn="dist"/>
              <a:r>
                <a:rPr lang="vi-VN" altLang="vi-VN" sz="4200">
                  <a:latin typeface="Noto Sans"/>
                  <a:ea typeface="Noto Sans"/>
                  <a:cs typeface="+mn-ea"/>
                  <a:sym typeface="+mn-lt"/>
                </a:rPr>
                <a:t>WEBSITE BÁN NƯỚC </a:t>
              </a:r>
              <a:r>
                <a:rPr lang="vi-VN" altLang="vi-VN" sz="4200">
                  <a:latin typeface="Noto Sans"/>
                  <a:ea typeface="Noto Sans"/>
                  <a:cs typeface="+mn-ea"/>
                  <a:sym typeface="+mn-lt"/>
                </a:rPr>
                <a:t>HOA</a:t>
              </a:r>
              <a:endParaRPr lang="vi-VN" altLang="vi-VN" sz="4200">
                <a:latin typeface="Noto Sans"/>
                <a:ea typeface="Noto San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t="8862" r="40348" b="42616"/>
          <a:stretch>
            <a:fillRect/>
          </a:stretch>
        </p:blipFill>
        <p:spPr>
          <a:xfrm>
            <a:off x="1" y="1"/>
            <a:ext cx="12192000" cy="6858000"/>
          </a:xfrm>
          <a:prstGeom prst="rect">
            <a:avLst/>
          </a:prstGeom>
        </p:spPr>
      </p:pic>
      <p:grpSp>
        <p:nvGrpSpPr>
          <p:cNvPr id="3" name="组合 2"/>
          <p:cNvGrpSpPr/>
          <p:nvPr/>
        </p:nvGrpSpPr>
        <p:grpSpPr>
          <a:xfrm>
            <a:off x="695325" y="1544699"/>
            <a:ext cx="6596429" cy="2807122"/>
            <a:chOff x="695325" y="1544699"/>
            <a:chExt cx="6596429" cy="2807122"/>
          </a:xfrm>
        </p:grpSpPr>
        <p:sp>
          <p:nvSpPr>
            <p:cNvPr id="6" name="矩形 5"/>
            <p:cNvSpPr/>
            <p:nvPr/>
          </p:nvSpPr>
          <p:spPr>
            <a:xfrm>
              <a:off x="695325" y="1544699"/>
              <a:ext cx="6596429" cy="2071869"/>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1706889" y="2279953"/>
              <a:ext cx="5084436" cy="2071868"/>
            </a:xfrm>
            <a:prstGeom prst="rect">
              <a:avLst/>
            </a:prstGeom>
            <a:solidFill>
              <a:schemeClr val="tx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文本框 7"/>
            <p:cNvSpPr txBox="1"/>
            <p:nvPr/>
          </p:nvSpPr>
          <p:spPr>
            <a:xfrm>
              <a:off x="1011564" y="2715721"/>
              <a:ext cx="5084436" cy="1036320"/>
            </a:xfrm>
            <a:prstGeom prst="rect">
              <a:avLst/>
            </a:prstGeom>
            <a:solidFill>
              <a:schemeClr val="bg1"/>
            </a:solidFill>
          </p:spPr>
          <p:txBody>
            <a:bodyPr wrap="square" rtlCol="0">
              <a:normAutofit fontScale="80000"/>
            </a:bodyPr>
            <a:lstStyle/>
            <a:p>
              <a:pPr lvl="4" indent="-1727200" algn="dist"/>
              <a:r>
                <a:rPr lang="vi-VN" altLang="vi-VN" sz="6200">
                  <a:latin typeface="Noto Sans"/>
                  <a:ea typeface="Noto Sans"/>
                  <a:cs typeface="+mn-ea"/>
                  <a:sym typeface="+mn-lt"/>
                </a:rPr>
                <a:t>DEMO</a:t>
              </a:r>
              <a:endParaRPr lang="vi-VN" altLang="vi-VN" sz="6200">
                <a:latin typeface="Noto Sans"/>
                <a:ea typeface="Noto San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t="8862" r="40348" b="42616"/>
          <a:stretch>
            <a:fillRect/>
          </a:stretch>
        </p:blipFill>
        <p:spPr>
          <a:xfrm>
            <a:off x="1" y="-125729"/>
            <a:ext cx="12192000" cy="6858000"/>
          </a:xfrm>
          <a:prstGeom prst="rect">
            <a:avLst/>
          </a:prstGeom>
        </p:spPr>
      </p:pic>
      <p:grpSp>
        <p:nvGrpSpPr>
          <p:cNvPr id="2" name="组合 1"/>
          <p:cNvGrpSpPr/>
          <p:nvPr/>
        </p:nvGrpSpPr>
        <p:grpSpPr>
          <a:xfrm>
            <a:off x="695325" y="1011024"/>
            <a:ext cx="4150052" cy="4835951"/>
            <a:chOff x="695325" y="1011024"/>
            <a:chExt cx="4150052" cy="4835951"/>
          </a:xfrm>
        </p:grpSpPr>
        <p:sp>
          <p:nvSpPr>
            <p:cNvPr id="5" name="矩形 4"/>
            <p:cNvSpPr/>
            <p:nvPr/>
          </p:nvSpPr>
          <p:spPr>
            <a:xfrm>
              <a:off x="695325" y="1011024"/>
              <a:ext cx="4150052" cy="4835951"/>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1322015" y="3544472"/>
              <a:ext cx="3187830" cy="584911"/>
            </a:xfrm>
            <a:prstGeom prst="rect">
              <a:avLst/>
            </a:prstGeom>
            <a:noFill/>
          </p:spPr>
          <p:txBody>
            <a:bodyPr wrap="none" rtlCol="0"/>
            <a:lstStyle/>
            <a:p>
              <a:r>
                <a:rPr lang="vi-VN" altLang="vi-VN" sz="4000">
                  <a:latin typeface="Noto Sans"/>
                  <a:ea typeface="Noto Sans"/>
                  <a:cs typeface="+mn-ea"/>
                  <a:sym typeface="+mn-lt"/>
                </a:rPr>
                <a:t>MỤC TIÊU</a:t>
              </a:r>
              <a:endParaRPr lang="vi-VN" altLang="vi-VN" sz="4000">
                <a:latin typeface="Noto Sans"/>
                <a:ea typeface="Noto Sans"/>
                <a:cs typeface="+mn-ea"/>
                <a:sym typeface="+mn-lt"/>
              </a:endParaRPr>
            </a:p>
          </p:txBody>
        </p:sp>
        <p:sp>
          <p:nvSpPr>
            <p:cNvPr id="8" name="矩形 7"/>
            <p:cNvSpPr/>
            <p:nvPr/>
          </p:nvSpPr>
          <p:spPr>
            <a:xfrm>
              <a:off x="1657988" y="1039599"/>
              <a:ext cx="2224726" cy="177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vi-VN" altLang="vi-VN" sz="8800">
                  <a:solidFill>
                    <a:schemeClr val="tx1"/>
                  </a:solidFill>
                  <a:latin typeface="Noto Sans"/>
                  <a:ea typeface="Noto Sans"/>
                  <a:cs typeface="+mn-ea"/>
                  <a:sym typeface="+mn-lt"/>
                </a:rPr>
                <a:t>01</a:t>
              </a:r>
              <a:endParaRPr lang="zh-CN" altLang="en-US" sz="8800">
                <a:solidFill>
                  <a:schemeClr val="tx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18185" y="564515"/>
            <a:ext cx="2233295" cy="478790"/>
            <a:chOff x="695325" y="564619"/>
            <a:chExt cx="2221230" cy="478790"/>
          </a:xfrm>
        </p:grpSpPr>
        <p:sp>
          <p:nvSpPr>
            <p:cNvPr id="3" name="矩形 2"/>
            <p:cNvSpPr/>
            <p:nvPr/>
          </p:nvSpPr>
          <p:spPr>
            <a:xfrm>
              <a:off x="695325" y="564619"/>
              <a:ext cx="2220701" cy="448940"/>
            </a:xfrm>
            <a:prstGeom prst="rect">
              <a:avLst/>
            </a:prstGeom>
            <a:solidFill>
              <a:schemeClr val="tx1"/>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文本框 5"/>
            <p:cNvSpPr txBox="1">
              <a:spLocks noChangeArrowheads="1"/>
            </p:cNvSpPr>
            <p:nvPr/>
          </p:nvSpPr>
          <p:spPr bwMode="auto">
            <a:xfrm>
              <a:off x="1022350" y="590654"/>
              <a:ext cx="1894205" cy="452755"/>
            </a:xfrm>
            <a:prstGeom prst="rect">
              <a:avLst/>
            </a:prstGeom>
            <a:solidFill>
              <a:schemeClr val="bg1"/>
            </a:solidFill>
            <a:ln>
              <a:noFill/>
            </a:ln>
          </p:spPr>
          <p:txBody>
            <a:bodyPr wrap="square"/>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lnSpc>
                  <a:spcPct val="104000"/>
                </a:lnSpc>
                <a:spcBef>
                  <a:spcPct val="0"/>
                </a:spcBef>
                <a:spcAft>
                  <a:spcPct val="0"/>
                </a:spcAft>
                <a:defRPr/>
              </a:pPr>
              <a:r>
                <a:rPr lang="vi-VN" altLang="vi-VN" sz="2800">
                  <a:latin typeface="Times New Roman" panose="02020603050405020304" charset="0"/>
                  <a:ea typeface="Noto Sans"/>
                  <a:cs typeface="Times New Roman" panose="02020603050405020304" charset="0"/>
                  <a:sym typeface="+mn-lt"/>
                </a:rPr>
                <a:t>Mục tiêu</a:t>
              </a:r>
              <a:endParaRPr lang="vi-VN" altLang="vi-VN" sz="2800">
                <a:latin typeface="Times New Roman" panose="02020603050405020304" charset="0"/>
                <a:ea typeface="Noto Sans"/>
                <a:cs typeface="Times New Roman" panose="02020603050405020304" charset="0"/>
                <a:sym typeface="+mn-lt"/>
              </a:endParaRPr>
            </a:p>
          </p:txBody>
        </p:sp>
      </p:grpSp>
      <p:sp>
        <p:nvSpPr>
          <p:cNvPr id="30" name="矩形 29"/>
          <p:cNvSpPr/>
          <p:nvPr/>
        </p:nvSpPr>
        <p:spPr>
          <a:xfrm>
            <a:off x="1324039" y="1889664"/>
            <a:ext cx="9614037" cy="358724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9" name="图片 18"/>
          <p:cNvPicPr>
            <a:picLocks noChangeAspect="1"/>
          </p:cNvPicPr>
          <p:nvPr/>
        </p:nvPicPr>
        <p:blipFill>
          <a:blip r:embed="rId1">
            <a:grayscl/>
            <a:extLst>
              <a:ext uri="{28A0092B-C50C-407E-A947-70E740481C1C}">
                <a14:useLocalDpi xmlns:a14="http://schemas.microsoft.com/office/drawing/2010/main" val="0"/>
              </a:ext>
            </a:extLst>
          </a:blip>
          <a:srcRect l="27281" t="1810" r="4557" b="-781"/>
          <a:stretch>
            <a:fillRect/>
          </a:stretch>
        </p:blipFill>
        <p:spPr>
          <a:xfrm>
            <a:off x="1722302" y="2142063"/>
            <a:ext cx="3069765" cy="3082443"/>
          </a:xfrm>
          <a:prstGeom prst="rect">
            <a:avLst/>
          </a:prstGeom>
        </p:spPr>
      </p:pic>
      <p:sp>
        <p:nvSpPr>
          <p:cNvPr id="5" name="Text Box 4"/>
          <p:cNvSpPr txBox="1"/>
          <p:nvPr/>
        </p:nvSpPr>
        <p:spPr>
          <a:xfrm>
            <a:off x="4978400" y="2310765"/>
            <a:ext cx="5582920" cy="2791460"/>
          </a:xfrm>
          <a:prstGeom prst="rect">
            <a:avLst/>
          </a:prstGeom>
          <a:noFill/>
        </p:spPr>
        <p:txBody>
          <a:bodyPr wrap="square" rtlCol="0" anchor="t">
            <a:noAutofit/>
          </a:bodyPr>
          <a:p>
            <a:pPr algn="just"/>
            <a:r>
              <a:rPr lang="en-US" sz="2400">
                <a:latin typeface="Times New Roman" panose="02020603050405020304" charset="0"/>
                <a:cs typeface="Times New Roman" panose="02020603050405020304" charset="0"/>
              </a:rPr>
              <a:t>Mục tiêu của một website bán nước hoa để đưa sản phẩm đến tay người tiêu dùng, xây dựng thương hiệu và cung cấp thông tin chi tiết về các sản phẩm. Ngoài ra, website giúp khách hàng dễ dàng lựa chọn và tìm kiếm các sản phẩm phù hợp với nhu cầu và sở thích của mình.</a:t>
            </a:r>
            <a:endParaRPr lang="en-US" sz="2400">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t="8862" r="40348" b="42616"/>
          <a:stretch>
            <a:fillRect/>
          </a:stretch>
        </p:blipFill>
        <p:spPr>
          <a:xfrm>
            <a:off x="1" y="1"/>
            <a:ext cx="12192000" cy="6858000"/>
          </a:xfrm>
          <a:prstGeom prst="rect">
            <a:avLst/>
          </a:prstGeom>
        </p:spPr>
      </p:pic>
      <p:grpSp>
        <p:nvGrpSpPr>
          <p:cNvPr id="2" name="组合 1"/>
          <p:cNvGrpSpPr/>
          <p:nvPr/>
        </p:nvGrpSpPr>
        <p:grpSpPr>
          <a:xfrm>
            <a:off x="695325" y="1011024"/>
            <a:ext cx="4150052" cy="4835951"/>
            <a:chOff x="695325" y="1011024"/>
            <a:chExt cx="4150052" cy="4835951"/>
          </a:xfrm>
        </p:grpSpPr>
        <p:sp>
          <p:nvSpPr>
            <p:cNvPr id="5" name="矩形 4"/>
            <p:cNvSpPr/>
            <p:nvPr/>
          </p:nvSpPr>
          <p:spPr>
            <a:xfrm>
              <a:off x="695325" y="1011024"/>
              <a:ext cx="4150052" cy="4835951"/>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733425" y="3429104"/>
              <a:ext cx="4111625" cy="584835"/>
            </a:xfrm>
            <a:prstGeom prst="rect">
              <a:avLst/>
            </a:prstGeom>
            <a:noFill/>
          </p:spPr>
          <p:txBody>
            <a:bodyPr wrap="none" rtlCol="0">
              <a:normAutofit fontScale="80000"/>
            </a:bodyPr>
            <a:lstStyle/>
            <a:p>
              <a:r>
                <a:rPr lang="vi-VN" altLang="vi-VN" sz="3200">
                  <a:latin typeface="Noto Sans"/>
                  <a:ea typeface="Noto Sans"/>
                  <a:cs typeface="+mn-ea"/>
                  <a:sym typeface="+mn-lt"/>
                </a:rPr>
                <a:t>CÔNG NGHỆ SỬ </a:t>
              </a:r>
              <a:r>
                <a:rPr lang="vi-VN" altLang="vi-VN" sz="3200">
                  <a:latin typeface="Noto Sans"/>
                  <a:ea typeface="Noto Sans"/>
                  <a:cs typeface="+mn-ea"/>
                  <a:sym typeface="+mn-lt"/>
                </a:rPr>
                <a:t>DỤNG</a:t>
              </a:r>
              <a:endParaRPr lang="vi-VN" altLang="vi-VN" sz="3200">
                <a:latin typeface="Noto Sans"/>
                <a:ea typeface="Noto Sans"/>
                <a:cs typeface="+mn-ea"/>
                <a:sym typeface="+mn-lt"/>
              </a:endParaRPr>
            </a:p>
          </p:txBody>
        </p:sp>
        <p:sp>
          <p:nvSpPr>
            <p:cNvPr id="8" name="矩形 7"/>
            <p:cNvSpPr/>
            <p:nvPr/>
          </p:nvSpPr>
          <p:spPr>
            <a:xfrm>
              <a:off x="1657988" y="1039599"/>
              <a:ext cx="2224726" cy="177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vi-VN" altLang="vi-VN" sz="8800">
                  <a:solidFill>
                    <a:schemeClr val="tx1"/>
                  </a:solidFill>
                  <a:latin typeface="Noto Sans"/>
                  <a:ea typeface="Noto Sans"/>
                  <a:cs typeface="+mn-ea"/>
                  <a:sym typeface="+mn-lt"/>
                </a:rPr>
                <a:t>02</a:t>
              </a:r>
              <a:endParaRPr lang="zh-CN" altLang="en-US" sz="8800">
                <a:solidFill>
                  <a:schemeClr val="tx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grayscl/>
            <a:extLst>
              <a:ext uri="{28A0092B-C50C-407E-A947-70E740481C1C}">
                <a14:useLocalDpi xmlns:a14="http://schemas.microsoft.com/office/drawing/2010/main" val="0"/>
              </a:ext>
            </a:extLst>
          </a:blip>
          <a:srcRect l="27281" t="1810" r="4557" b="-781"/>
          <a:stretch>
            <a:fillRect/>
          </a:stretch>
        </p:blipFill>
        <p:spPr>
          <a:xfrm>
            <a:off x="695325" y="549275"/>
            <a:ext cx="5842635" cy="5866765"/>
          </a:xfrm>
          <a:prstGeom prst="rect">
            <a:avLst/>
          </a:prstGeom>
        </p:spPr>
      </p:pic>
      <p:grpSp>
        <p:nvGrpSpPr>
          <p:cNvPr id="9" name="组合 8"/>
          <p:cNvGrpSpPr/>
          <p:nvPr/>
        </p:nvGrpSpPr>
        <p:grpSpPr>
          <a:xfrm>
            <a:off x="1126925" y="1551008"/>
            <a:ext cx="5806310" cy="1802617"/>
            <a:chOff x="1126925" y="1551008"/>
            <a:chExt cx="5806310" cy="1802617"/>
          </a:xfrm>
        </p:grpSpPr>
        <p:sp>
          <p:nvSpPr>
            <p:cNvPr id="3" name="矩形 2"/>
            <p:cNvSpPr/>
            <p:nvPr/>
          </p:nvSpPr>
          <p:spPr>
            <a:xfrm>
              <a:off x="1423686" y="1551008"/>
              <a:ext cx="5509549" cy="1562582"/>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文本框 3"/>
            <p:cNvSpPr txBox="1"/>
            <p:nvPr/>
          </p:nvSpPr>
          <p:spPr>
            <a:xfrm>
              <a:off x="1126925" y="2164905"/>
              <a:ext cx="5146875" cy="1188720"/>
            </a:xfrm>
            <a:prstGeom prst="rect">
              <a:avLst/>
            </a:prstGeom>
            <a:solidFill>
              <a:schemeClr val="bg1"/>
            </a:solidFill>
          </p:spPr>
          <p:txBody>
            <a:bodyPr wrap="square" rtlCol="0">
              <a:normAutofit fontScale="70000"/>
            </a:bodyPr>
            <a:lstStyle/>
            <a:p>
              <a:r>
                <a:rPr lang="vi-VN" altLang="vi-VN" sz="7200">
                  <a:latin typeface="Times New Roman" panose="02020603050405020304" charset="0"/>
                  <a:ea typeface="Noto Sans"/>
                  <a:cs typeface="Times New Roman" panose="02020603050405020304" charset="0"/>
                  <a:sym typeface="+mn-lt"/>
                </a:rPr>
                <a:t>Công nghệ sử dụng</a:t>
              </a:r>
              <a:endParaRPr lang="vi-VN" altLang="vi-VN" sz="7200">
                <a:latin typeface="Times New Roman" panose="02020603050405020304" charset="0"/>
                <a:ea typeface="Noto Sans"/>
                <a:cs typeface="Times New Roman" panose="02020603050405020304" charset="0"/>
                <a:sym typeface="+mn-lt"/>
              </a:endParaRPr>
            </a:p>
          </p:txBody>
        </p:sp>
      </p:grpSp>
      <p:grpSp>
        <p:nvGrpSpPr>
          <p:cNvPr id="10" name="组合 9"/>
          <p:cNvGrpSpPr/>
          <p:nvPr/>
        </p:nvGrpSpPr>
        <p:grpSpPr>
          <a:xfrm>
            <a:off x="7451725" y="1094104"/>
            <a:ext cx="4504690" cy="4979034"/>
            <a:chOff x="8055979" y="2702753"/>
            <a:chExt cx="1680639" cy="1377876"/>
          </a:xfrm>
        </p:grpSpPr>
        <p:sp>
          <p:nvSpPr>
            <p:cNvPr id="5" name="文本框 4"/>
            <p:cNvSpPr txBox="1"/>
            <p:nvPr/>
          </p:nvSpPr>
          <p:spPr>
            <a:xfrm>
              <a:off x="8055979" y="2702753"/>
              <a:ext cx="1675848" cy="461772"/>
            </a:xfrm>
            <a:prstGeom prst="rect">
              <a:avLst/>
            </a:prstGeom>
            <a:noFill/>
          </p:spPr>
          <p:txBody>
            <a:bodyPr wrap="none" rtlCol="0">
              <a:noAutofit/>
            </a:bodyPr>
            <a:lstStyle/>
            <a:p>
              <a:pPr algn="l">
                <a:lnSpc>
                  <a:spcPct val="150000"/>
                </a:lnSpc>
              </a:pPr>
              <a:r>
                <a:rPr lang="vi-VN" altLang="vi-VN" sz="2400">
                  <a:latin typeface="Times New Roman" panose="02020603050405020304" charset="0"/>
                  <a:ea typeface="Noto Sans"/>
                  <a:cs typeface="Times New Roman" panose="02020603050405020304" charset="0"/>
                  <a:sym typeface="+mn-lt"/>
                </a:rPr>
                <a:t>1. Frontend : </a:t>
              </a:r>
              <a:endParaRPr lang="vi-VN" altLang="vi-VN" sz="2400">
                <a:latin typeface="Times New Roman" panose="02020603050405020304" charset="0"/>
                <a:ea typeface="Noto Sans"/>
                <a:cs typeface="Times New Roman" panose="02020603050405020304" charset="0"/>
                <a:sym typeface="+mn-lt"/>
              </a:endParaRPr>
            </a:p>
            <a:p>
              <a:pPr algn="l">
                <a:lnSpc>
                  <a:spcPct val="150000"/>
                </a:lnSpc>
              </a:pPr>
              <a:r>
                <a:rPr lang="vi-VN" altLang="vi-VN" sz="2400">
                  <a:latin typeface="Times New Roman" panose="02020603050405020304" charset="0"/>
                  <a:ea typeface="Noto Sans"/>
                  <a:cs typeface="Times New Roman" panose="02020603050405020304" charset="0"/>
                  <a:sym typeface="+mn-lt"/>
                </a:rPr>
                <a:t>+ Angular </a:t>
              </a:r>
              <a:endParaRPr lang="vi-VN" altLang="vi-VN" sz="2400">
                <a:latin typeface="Times New Roman" panose="02020603050405020304" charset="0"/>
                <a:ea typeface="Noto Sans"/>
                <a:cs typeface="Times New Roman" panose="02020603050405020304" charset="0"/>
                <a:sym typeface="+mn-lt"/>
              </a:endParaRPr>
            </a:p>
            <a:p>
              <a:pPr algn="l">
                <a:lnSpc>
                  <a:spcPct val="150000"/>
                </a:lnSpc>
              </a:pPr>
              <a:r>
                <a:rPr lang="vi-VN" altLang="vi-VN" sz="2400">
                  <a:latin typeface="Times New Roman" panose="02020603050405020304" charset="0"/>
                  <a:ea typeface="Noto Sans"/>
                  <a:cs typeface="Times New Roman" panose="02020603050405020304" charset="0"/>
                  <a:sym typeface="+mn-lt"/>
                </a:rPr>
                <a:t>+  Visual Studio Code</a:t>
              </a:r>
              <a:endParaRPr lang="vi-VN" altLang="vi-VN" sz="2400">
                <a:latin typeface="Times New Roman" panose="02020603050405020304" charset="0"/>
                <a:ea typeface="Noto Sans"/>
                <a:cs typeface="Times New Roman" panose="02020603050405020304" charset="0"/>
                <a:sym typeface="+mn-lt"/>
              </a:endParaRPr>
            </a:p>
          </p:txBody>
        </p:sp>
        <p:sp>
          <p:nvSpPr>
            <p:cNvPr id="6" name="文本框 5"/>
            <p:cNvSpPr txBox="1"/>
            <p:nvPr/>
          </p:nvSpPr>
          <p:spPr>
            <a:xfrm>
              <a:off x="8056034" y="3183562"/>
              <a:ext cx="1675848" cy="461772"/>
            </a:xfrm>
            <a:prstGeom prst="rect">
              <a:avLst/>
            </a:prstGeom>
            <a:noFill/>
          </p:spPr>
          <p:txBody>
            <a:bodyPr wrap="none" rtlCol="0">
              <a:normAutofit lnSpcReduction="20000"/>
            </a:bodyPr>
            <a:lstStyle/>
            <a:p>
              <a:pPr algn="l">
                <a:lnSpc>
                  <a:spcPct val="150000"/>
                </a:lnSpc>
              </a:pPr>
              <a:r>
                <a:rPr lang="vi-VN" altLang="vi-VN" sz="2400">
                  <a:latin typeface="Times New Roman" panose="02020603050405020304" charset="0"/>
                  <a:ea typeface="Noto Sans"/>
                  <a:cs typeface="Times New Roman" panose="02020603050405020304" charset="0"/>
                  <a:sym typeface="+mn-lt"/>
                </a:rPr>
                <a:t>2. Backend :</a:t>
              </a:r>
              <a:endParaRPr lang="vi-VN" altLang="vi-VN" sz="2400">
                <a:latin typeface="Times New Roman" panose="02020603050405020304" charset="0"/>
                <a:ea typeface="Noto Sans"/>
                <a:cs typeface="Times New Roman" panose="02020603050405020304" charset="0"/>
                <a:sym typeface="+mn-lt"/>
              </a:endParaRPr>
            </a:p>
            <a:p>
              <a:pPr algn="l">
                <a:lnSpc>
                  <a:spcPct val="150000"/>
                </a:lnSpc>
              </a:pPr>
              <a:r>
                <a:rPr lang="vi-VN" altLang="vi-VN" sz="2400">
                  <a:latin typeface="Times New Roman" panose="02020603050405020304" charset="0"/>
                  <a:ea typeface="Noto Sans"/>
                  <a:cs typeface="Times New Roman" panose="02020603050405020304" charset="0"/>
                  <a:sym typeface="+mn-lt"/>
                </a:rPr>
                <a:t>+  Spring Boot</a:t>
              </a:r>
              <a:endParaRPr lang="vi-VN" altLang="vi-VN" sz="2400">
                <a:latin typeface="Times New Roman" panose="02020603050405020304" charset="0"/>
                <a:ea typeface="Noto Sans"/>
                <a:cs typeface="Times New Roman" panose="02020603050405020304" charset="0"/>
                <a:sym typeface="+mn-lt"/>
              </a:endParaRPr>
            </a:p>
            <a:p>
              <a:pPr algn="l">
                <a:lnSpc>
                  <a:spcPct val="150000"/>
                </a:lnSpc>
              </a:pPr>
              <a:r>
                <a:rPr lang="vi-VN" altLang="vi-VN" sz="2400">
                  <a:latin typeface="Times New Roman" panose="02020603050405020304" charset="0"/>
                  <a:ea typeface="Noto Sans"/>
                  <a:cs typeface="Times New Roman" panose="02020603050405020304" charset="0"/>
                  <a:sym typeface="+mn-lt"/>
                </a:rPr>
                <a:t>+  IntelliJ IDEA</a:t>
              </a:r>
              <a:endParaRPr lang="vi-VN" altLang="vi-VN" sz="2400">
                <a:latin typeface="Times New Roman" panose="02020603050405020304" charset="0"/>
                <a:ea typeface="Noto Sans"/>
                <a:cs typeface="Times New Roman" panose="02020603050405020304" charset="0"/>
                <a:sym typeface="+mn-lt"/>
              </a:endParaRPr>
            </a:p>
          </p:txBody>
        </p:sp>
        <p:sp>
          <p:nvSpPr>
            <p:cNvPr id="7" name="文本框 6"/>
            <p:cNvSpPr txBox="1"/>
            <p:nvPr/>
          </p:nvSpPr>
          <p:spPr>
            <a:xfrm>
              <a:off x="8060770" y="3618857"/>
              <a:ext cx="1675848" cy="461772"/>
            </a:xfrm>
            <a:prstGeom prst="rect">
              <a:avLst/>
            </a:prstGeom>
            <a:noFill/>
          </p:spPr>
          <p:txBody>
            <a:bodyPr wrap="none" rtlCol="0">
              <a:normAutofit/>
            </a:bodyPr>
            <a:lstStyle/>
            <a:p>
              <a:pPr algn="l">
                <a:lnSpc>
                  <a:spcPct val="150000"/>
                </a:lnSpc>
              </a:pPr>
              <a:r>
                <a:rPr lang="vi-VN" altLang="vi-VN" sz="2400">
                  <a:latin typeface="Times New Roman" panose="02020603050405020304" charset="0"/>
                  <a:ea typeface="Noto Sans"/>
                  <a:cs typeface="Times New Roman" panose="02020603050405020304" charset="0"/>
                  <a:sym typeface="+mn-lt"/>
                </a:rPr>
                <a:t>3. </a:t>
              </a:r>
              <a:r>
                <a:rPr lang="vi-VN" altLang="vi-VN" sz="2400">
                  <a:latin typeface="Times New Roman" panose="02020603050405020304" charset="0"/>
                  <a:ea typeface="Noto Sans"/>
                  <a:cs typeface="Times New Roman" panose="02020603050405020304" charset="0"/>
                  <a:sym typeface="+mn-lt"/>
                </a:rPr>
                <a:t>Database : </a:t>
              </a:r>
              <a:endParaRPr lang="vi-VN" altLang="vi-VN" sz="2400">
                <a:latin typeface="Times New Roman" panose="02020603050405020304" charset="0"/>
                <a:ea typeface="Noto Sans"/>
                <a:cs typeface="Times New Roman" panose="02020603050405020304" charset="0"/>
                <a:sym typeface="+mn-lt"/>
              </a:endParaRPr>
            </a:p>
            <a:p>
              <a:pPr algn="l">
                <a:lnSpc>
                  <a:spcPct val="150000"/>
                </a:lnSpc>
              </a:pPr>
              <a:r>
                <a:rPr lang="vi-VN" altLang="vi-VN" sz="2400">
                  <a:latin typeface="Times New Roman" panose="02020603050405020304" charset="0"/>
                  <a:ea typeface="Noto Sans"/>
                  <a:cs typeface="Times New Roman" panose="02020603050405020304" charset="0"/>
                  <a:sym typeface="+mn-lt"/>
                </a:rPr>
                <a:t>+ PostgreSQL</a:t>
              </a:r>
              <a:endParaRPr lang="vi-VN" altLang="vi-VN" sz="2400">
                <a:latin typeface="Times New Roman" panose="02020603050405020304" charset="0"/>
                <a:ea typeface="Noto Sans"/>
                <a:cs typeface="Times New Roman" panose="02020603050405020304" charset="0"/>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up)">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t="8862" r="40348" b="42616"/>
          <a:stretch>
            <a:fillRect/>
          </a:stretch>
        </p:blipFill>
        <p:spPr>
          <a:xfrm>
            <a:off x="1" y="1"/>
            <a:ext cx="12192000" cy="6858000"/>
          </a:xfrm>
          <a:prstGeom prst="rect">
            <a:avLst/>
          </a:prstGeom>
        </p:spPr>
      </p:pic>
      <p:grpSp>
        <p:nvGrpSpPr>
          <p:cNvPr id="2" name="组合 1"/>
          <p:cNvGrpSpPr/>
          <p:nvPr/>
        </p:nvGrpSpPr>
        <p:grpSpPr>
          <a:xfrm>
            <a:off x="695325" y="1011024"/>
            <a:ext cx="4312285" cy="4835951"/>
            <a:chOff x="695325" y="1011024"/>
            <a:chExt cx="4312285" cy="4835951"/>
          </a:xfrm>
        </p:grpSpPr>
        <p:sp>
          <p:nvSpPr>
            <p:cNvPr id="5" name="矩形 4"/>
            <p:cNvSpPr/>
            <p:nvPr/>
          </p:nvSpPr>
          <p:spPr>
            <a:xfrm>
              <a:off x="695325" y="1011024"/>
              <a:ext cx="4150052" cy="4835951"/>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973455" y="3429104"/>
              <a:ext cx="4034155" cy="572770"/>
            </a:xfrm>
            <a:prstGeom prst="rect">
              <a:avLst/>
            </a:prstGeom>
            <a:noFill/>
          </p:spPr>
          <p:txBody>
            <a:bodyPr wrap="none" rtlCol="0"/>
            <a:lstStyle/>
            <a:p>
              <a:r>
                <a:rPr lang="vi-VN" altLang="vi-VN" sz="3200">
                  <a:latin typeface="Noto Sans"/>
                  <a:ea typeface="Noto Sans"/>
                  <a:cs typeface="+mn-ea"/>
                  <a:sym typeface="+mn-lt"/>
                </a:rPr>
                <a:t>CƠ SỞ DỮ LIỆU</a:t>
              </a:r>
              <a:endParaRPr lang="vi-VN" altLang="vi-VN" sz="3200">
                <a:latin typeface="Noto Sans"/>
                <a:ea typeface="Noto Sans"/>
                <a:cs typeface="+mn-ea"/>
                <a:sym typeface="+mn-lt"/>
              </a:endParaRPr>
            </a:p>
          </p:txBody>
        </p:sp>
        <p:sp>
          <p:nvSpPr>
            <p:cNvPr id="8" name="矩形 7"/>
            <p:cNvSpPr/>
            <p:nvPr/>
          </p:nvSpPr>
          <p:spPr>
            <a:xfrm>
              <a:off x="1657988" y="1039599"/>
              <a:ext cx="2224726" cy="177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vi-VN" altLang="vi-VN" sz="8800">
                  <a:solidFill>
                    <a:schemeClr val="tx1"/>
                  </a:solidFill>
                  <a:latin typeface="Noto Sans"/>
                  <a:ea typeface="Noto Sans"/>
                  <a:cs typeface="+mn-ea"/>
                  <a:sym typeface="+mn-lt"/>
                </a:rPr>
                <a:t>0</a:t>
              </a:r>
              <a:r>
                <a:rPr lang="vi-VN" altLang="vi-VN" sz="8800">
                  <a:solidFill>
                    <a:schemeClr val="tx1"/>
                  </a:solidFill>
                  <a:latin typeface="Noto Sans"/>
                  <a:ea typeface="Noto Sans"/>
                  <a:cs typeface="+mn-ea"/>
                  <a:sym typeface="+mn-lt"/>
                </a:rPr>
                <a:t>3</a:t>
              </a:r>
              <a:endParaRPr lang="vi-VN" altLang="vi-VN" sz="8800">
                <a:solidFill>
                  <a:schemeClr val="tx1"/>
                </a:solidFill>
                <a:latin typeface="Noto Sans"/>
                <a:ea typeface="Noto San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0" y="-635"/>
            <a:ext cx="12262485" cy="685863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t="8862" r="40348" b="42616"/>
          <a:stretch>
            <a:fillRect/>
          </a:stretch>
        </p:blipFill>
        <p:spPr>
          <a:xfrm>
            <a:off x="1" y="1"/>
            <a:ext cx="12192000" cy="6858000"/>
          </a:xfrm>
          <a:prstGeom prst="rect">
            <a:avLst/>
          </a:prstGeom>
        </p:spPr>
      </p:pic>
      <p:grpSp>
        <p:nvGrpSpPr>
          <p:cNvPr id="2" name="组合 1"/>
          <p:cNvGrpSpPr/>
          <p:nvPr/>
        </p:nvGrpSpPr>
        <p:grpSpPr>
          <a:xfrm>
            <a:off x="695325" y="1011024"/>
            <a:ext cx="4150052" cy="4835951"/>
            <a:chOff x="695325" y="1011024"/>
            <a:chExt cx="4150052" cy="4835951"/>
          </a:xfrm>
        </p:grpSpPr>
        <p:sp>
          <p:nvSpPr>
            <p:cNvPr id="5" name="矩形 4"/>
            <p:cNvSpPr/>
            <p:nvPr/>
          </p:nvSpPr>
          <p:spPr>
            <a:xfrm>
              <a:off x="695325" y="1011024"/>
              <a:ext cx="4150052" cy="4835951"/>
            </a:xfrm>
            <a:prstGeom prst="rect">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p:cNvSpPr txBox="1"/>
            <p:nvPr/>
          </p:nvSpPr>
          <p:spPr>
            <a:xfrm>
              <a:off x="1849755" y="3544674"/>
              <a:ext cx="2468880" cy="584835"/>
            </a:xfrm>
            <a:prstGeom prst="rect">
              <a:avLst/>
            </a:prstGeom>
            <a:noFill/>
          </p:spPr>
          <p:txBody>
            <a:bodyPr wrap="none" rtlCol="0"/>
            <a:lstStyle/>
            <a:p>
              <a:r>
                <a:rPr lang="vi-VN" altLang="vi-VN" sz="3200">
                  <a:latin typeface="Noto Sans"/>
                  <a:ea typeface="Noto Sans"/>
                  <a:cs typeface="+mn-ea"/>
                  <a:sym typeface="+mn-lt"/>
                </a:rPr>
                <a:t>Kết </a:t>
              </a:r>
              <a:r>
                <a:rPr lang="vi-VN" altLang="vi-VN" sz="3200">
                  <a:latin typeface="Noto Sans"/>
                  <a:ea typeface="Noto Sans"/>
                  <a:cs typeface="+mn-ea"/>
                  <a:sym typeface="+mn-lt"/>
                </a:rPr>
                <a:t>luận</a:t>
              </a:r>
              <a:endParaRPr lang="vi-VN" altLang="vi-VN" sz="3200">
                <a:latin typeface="Noto Sans"/>
                <a:ea typeface="Noto Sans"/>
                <a:cs typeface="+mn-ea"/>
                <a:sym typeface="+mn-lt"/>
              </a:endParaRPr>
            </a:p>
          </p:txBody>
        </p:sp>
        <p:sp>
          <p:nvSpPr>
            <p:cNvPr id="8" name="矩形 7"/>
            <p:cNvSpPr/>
            <p:nvPr/>
          </p:nvSpPr>
          <p:spPr>
            <a:xfrm>
              <a:off x="1657988" y="1039599"/>
              <a:ext cx="2224726" cy="1772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vi-VN" altLang="vi-VN" sz="8800">
                  <a:solidFill>
                    <a:schemeClr val="tx1"/>
                  </a:solidFill>
                  <a:latin typeface="Noto Sans"/>
                  <a:ea typeface="Noto Sans"/>
                  <a:cs typeface="+mn-ea"/>
                  <a:sym typeface="+mn-lt"/>
                </a:rPr>
                <a:t>04</a:t>
              </a:r>
              <a:endParaRPr lang="zh-CN" altLang="en-US" sz="8800">
                <a:solidFill>
                  <a:schemeClr val="tx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a:grayscl/>
            <a:extLst>
              <a:ext uri="{28A0092B-C50C-407E-A947-70E740481C1C}">
                <a14:useLocalDpi xmlns:a14="http://schemas.microsoft.com/office/drawing/2010/main" val="0"/>
              </a:ext>
            </a:extLst>
          </a:blip>
          <a:srcRect l="16093" t="1810" r="21159" b="1289"/>
          <a:stretch>
            <a:fillRect/>
          </a:stretch>
        </p:blipFill>
        <p:spPr>
          <a:xfrm>
            <a:off x="6118063" y="549275"/>
            <a:ext cx="5378612" cy="5744106"/>
          </a:xfrm>
          <a:prstGeom prst="rect">
            <a:avLst/>
          </a:prstGeom>
        </p:spPr>
      </p:pic>
      <p:grpSp>
        <p:nvGrpSpPr>
          <p:cNvPr id="3" name="组合 2"/>
          <p:cNvGrpSpPr/>
          <p:nvPr/>
        </p:nvGrpSpPr>
        <p:grpSpPr>
          <a:xfrm>
            <a:off x="718475" y="564619"/>
            <a:ext cx="2504169" cy="501662"/>
            <a:chOff x="695325" y="564619"/>
            <a:chExt cx="2504169" cy="501662"/>
          </a:xfrm>
        </p:grpSpPr>
        <p:sp>
          <p:nvSpPr>
            <p:cNvPr id="4" name="矩形 3"/>
            <p:cNvSpPr/>
            <p:nvPr/>
          </p:nvSpPr>
          <p:spPr>
            <a:xfrm>
              <a:off x="695325" y="564619"/>
              <a:ext cx="2220701" cy="448940"/>
            </a:xfrm>
            <a:prstGeom prst="rect">
              <a:avLst/>
            </a:prstGeom>
            <a:solidFill>
              <a:schemeClr val="tx1"/>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5"/>
            <p:cNvSpPr txBox="1">
              <a:spLocks noChangeArrowheads="1"/>
            </p:cNvSpPr>
            <p:nvPr/>
          </p:nvSpPr>
          <p:spPr bwMode="auto">
            <a:xfrm>
              <a:off x="1033995" y="613479"/>
              <a:ext cx="2165499" cy="452802"/>
            </a:xfrm>
            <a:prstGeom prst="rect">
              <a:avLst/>
            </a:prstGeom>
            <a:solidFill>
              <a:schemeClr val="bg1"/>
            </a:solidFill>
            <a:ln>
              <a:noFill/>
            </a:ln>
          </p:spPr>
          <p:txBody>
            <a:bodyPr wrap="square">
              <a:normAutofit fontScale="90000"/>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lnSpc>
                  <a:spcPct val="104000"/>
                </a:lnSpc>
                <a:spcBef>
                  <a:spcPct val="0"/>
                </a:spcBef>
                <a:spcAft>
                  <a:spcPct val="0"/>
                </a:spcAft>
                <a:defRPr/>
              </a:pPr>
              <a:r>
                <a:rPr lang="vi-VN" altLang="vi-VN" sz="2300">
                  <a:latin typeface="Times New Roman" panose="02020603050405020304" charset="0"/>
                  <a:ea typeface="Noto Sans"/>
                  <a:cs typeface="Times New Roman" panose="02020603050405020304" charset="0"/>
                  <a:sym typeface="+mn-lt"/>
                </a:rPr>
                <a:t>Kết </a:t>
              </a:r>
              <a:r>
                <a:rPr lang="vi-VN" altLang="vi-VN" sz="2300">
                  <a:latin typeface="Times New Roman" panose="02020603050405020304" charset="0"/>
                  <a:ea typeface="Noto Sans"/>
                  <a:cs typeface="Times New Roman" panose="02020603050405020304" charset="0"/>
                  <a:sym typeface="+mn-lt"/>
                </a:rPr>
                <a:t>luận</a:t>
              </a:r>
              <a:endParaRPr lang="vi-VN" altLang="vi-VN" sz="2300">
                <a:latin typeface="Times New Roman" panose="02020603050405020304" charset="0"/>
                <a:ea typeface="Noto Sans"/>
                <a:cs typeface="Times New Roman" panose="02020603050405020304" charset="0"/>
                <a:sym typeface="+mn-lt"/>
              </a:endParaRPr>
            </a:p>
          </p:txBody>
        </p:sp>
      </p:grpSp>
      <p:grpSp>
        <p:nvGrpSpPr>
          <p:cNvPr id="2" name="组合 1"/>
          <p:cNvGrpSpPr/>
          <p:nvPr/>
        </p:nvGrpSpPr>
        <p:grpSpPr>
          <a:xfrm>
            <a:off x="914400" y="1620520"/>
            <a:ext cx="6918960" cy="4301490"/>
            <a:chOff x="914400" y="1620456"/>
            <a:chExt cx="6918960" cy="4155311"/>
          </a:xfrm>
        </p:grpSpPr>
        <p:sp>
          <p:nvSpPr>
            <p:cNvPr id="11" name="TextBox 39"/>
            <p:cNvSpPr txBox="1"/>
            <p:nvPr/>
          </p:nvSpPr>
          <p:spPr>
            <a:xfrm>
              <a:off x="1056640" y="1765236"/>
              <a:ext cx="5375275" cy="3820795"/>
            </a:xfrm>
            <a:prstGeom prst="rect">
              <a:avLst/>
            </a:prstGeom>
            <a:noFill/>
          </p:spPr>
          <p:txBody>
            <a:bodyPr wrap="square" lIns="0" tIns="0" rIns="0" bIns="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00000"/>
                </a:lnSpc>
              </a:pPr>
              <a:r>
                <a:rPr lang="vi-VN" altLang="zh-CN" sz="2400">
                  <a:latin typeface="Times New Roman" panose="02020603050405020304" charset="0"/>
                  <a:cs typeface="Times New Roman" panose="02020603050405020304" charset="0"/>
                  <a:sym typeface="+mn-lt"/>
                </a:rPr>
                <a:t>1. Kết quả đạt được : </a:t>
              </a:r>
              <a:endParaRPr lang="vi-VN" altLang="zh-CN" sz="2400">
                <a:latin typeface="Times New Roman" panose="02020603050405020304" charset="0"/>
                <a:cs typeface="Times New Roman" panose="02020603050405020304" charset="0"/>
                <a:sym typeface="+mn-lt"/>
              </a:endParaRPr>
            </a:p>
            <a:p>
              <a:pPr algn="just">
                <a:lnSpc>
                  <a:spcPct val="100000"/>
                </a:lnSpc>
              </a:pPr>
              <a:r>
                <a:rPr lang="vi-VN" altLang="zh-CN" sz="2400">
                  <a:latin typeface="Times New Roman" panose="02020603050405020304" charset="0"/>
                  <a:cs typeface="Times New Roman" panose="02020603050405020304" charset="0"/>
                  <a:sym typeface="+mn-lt"/>
                </a:rPr>
                <a:t> </a:t>
              </a:r>
              <a:r>
                <a:rPr lang="en-US" altLang="vi-VN" sz="2400">
                  <a:latin typeface="Times New Roman" panose="02020603050405020304" charset="0"/>
                  <a:cs typeface="Times New Roman" panose="02020603050405020304" charset="0"/>
                  <a:sym typeface="+mn-lt"/>
                </a:rPr>
                <a:t>-  </a:t>
              </a:r>
              <a:r>
                <a:rPr lang="vi-VN" altLang="zh-CN" sz="2400">
                  <a:latin typeface="Times New Roman" panose="02020603050405020304" charset="0"/>
                  <a:cs typeface="Times New Roman" panose="02020603050405020304" charset="0"/>
                  <a:sym typeface="+mn-lt"/>
                </a:rPr>
                <a:t>Xây dựng thành công website bán nước </a:t>
              </a:r>
              <a:r>
                <a:rPr lang="vi-VN" altLang="zh-CN" sz="2400">
                  <a:latin typeface="Times New Roman" panose="02020603050405020304" charset="0"/>
                  <a:cs typeface="Times New Roman" panose="02020603050405020304" charset="0"/>
                  <a:sym typeface="+mn-lt"/>
                </a:rPr>
                <a:t>hoa </a:t>
              </a:r>
              <a:endParaRPr lang="vi-VN" altLang="zh-CN" sz="2400">
                <a:latin typeface="Times New Roman" panose="02020603050405020304" charset="0"/>
                <a:cs typeface="Times New Roman" panose="02020603050405020304" charset="0"/>
                <a:sym typeface="+mn-lt"/>
              </a:endParaRPr>
            </a:p>
            <a:p>
              <a:pPr algn="just">
                <a:lnSpc>
                  <a:spcPct val="100000"/>
                </a:lnSpc>
              </a:pPr>
              <a:r>
                <a:rPr lang="vi-VN" altLang="zh-CN" sz="2400">
                  <a:latin typeface="Times New Roman" panose="02020603050405020304" charset="0"/>
                  <a:cs typeface="Times New Roman" panose="02020603050405020304" charset="0"/>
                  <a:sym typeface="+mn-lt"/>
                </a:rPr>
                <a:t>2. Hạn </a:t>
              </a:r>
              <a:r>
                <a:rPr lang="vi-VN" altLang="zh-CN" sz="2400">
                  <a:latin typeface="Times New Roman" panose="02020603050405020304" charset="0"/>
                  <a:cs typeface="Times New Roman" panose="02020603050405020304" charset="0"/>
                  <a:sym typeface="+mn-lt"/>
                </a:rPr>
                <a:t>chế : </a:t>
              </a:r>
              <a:endParaRPr lang="vi-VN" altLang="zh-CN" sz="2400">
                <a:latin typeface="Times New Roman" panose="02020603050405020304" charset="0"/>
                <a:cs typeface="Times New Roman" panose="02020603050405020304" charset="0"/>
                <a:sym typeface="+mn-lt"/>
              </a:endParaRPr>
            </a:p>
            <a:p>
              <a:pPr algn="just">
                <a:lnSpc>
                  <a:spcPct val="100000"/>
                </a:lnSpc>
              </a:pPr>
              <a:r>
                <a:rPr lang="vi-VN" altLang="zh-CN" sz="2400">
                  <a:latin typeface="Times New Roman" panose="02020603050405020304" charset="0"/>
                  <a:cs typeface="Times New Roman" panose="02020603050405020304" charset="0"/>
                  <a:sym typeface="+mn-lt"/>
                </a:rPr>
                <a:t> -  Giao diện chưa được đẹp </a:t>
              </a:r>
              <a:r>
                <a:rPr lang="vi-VN" altLang="zh-CN" sz="2400">
                  <a:latin typeface="Times New Roman" panose="02020603050405020304" charset="0"/>
                  <a:cs typeface="Times New Roman" panose="02020603050405020304" charset="0"/>
                  <a:sym typeface="+mn-lt"/>
                </a:rPr>
                <a:t>mắt</a:t>
              </a:r>
              <a:endParaRPr lang="vi-VN" altLang="zh-CN" sz="2400">
                <a:latin typeface="Times New Roman" panose="02020603050405020304" charset="0"/>
                <a:cs typeface="Times New Roman" panose="02020603050405020304" charset="0"/>
                <a:sym typeface="+mn-lt"/>
              </a:endParaRPr>
            </a:p>
            <a:p>
              <a:pPr algn="just">
                <a:lnSpc>
                  <a:spcPct val="100000"/>
                </a:lnSpc>
              </a:pPr>
              <a:r>
                <a:rPr lang="vi-VN" altLang="zh-CN" sz="2400">
                  <a:latin typeface="Times New Roman" panose="02020603050405020304" charset="0"/>
                  <a:cs typeface="Times New Roman" panose="02020603050405020304" charset="0"/>
                  <a:sym typeface="+mn-lt"/>
                </a:rPr>
                <a:t> -  Còn thiếu nhiều chức </a:t>
              </a:r>
              <a:r>
                <a:rPr lang="vi-VN" altLang="zh-CN" sz="2400">
                  <a:latin typeface="Times New Roman" panose="02020603050405020304" charset="0"/>
                  <a:cs typeface="Times New Roman" panose="02020603050405020304" charset="0"/>
                  <a:sym typeface="+mn-lt"/>
                </a:rPr>
                <a:t>năng </a:t>
              </a:r>
              <a:endParaRPr lang="vi-VN" altLang="zh-CN" sz="2400">
                <a:latin typeface="Times New Roman" panose="02020603050405020304" charset="0"/>
                <a:cs typeface="Times New Roman" panose="02020603050405020304" charset="0"/>
                <a:sym typeface="+mn-lt"/>
              </a:endParaRPr>
            </a:p>
            <a:p>
              <a:pPr algn="just">
                <a:lnSpc>
                  <a:spcPct val="100000"/>
                </a:lnSpc>
              </a:pPr>
              <a:r>
                <a:rPr lang="vi-VN" altLang="zh-CN" sz="2400">
                  <a:latin typeface="Times New Roman" panose="02020603050405020304" charset="0"/>
                  <a:cs typeface="Times New Roman" panose="02020603050405020304" charset="0"/>
                  <a:sym typeface="+mn-lt"/>
                </a:rPr>
                <a:t>3. Hướng phát </a:t>
              </a:r>
              <a:r>
                <a:rPr lang="vi-VN" altLang="zh-CN" sz="2400">
                  <a:latin typeface="Times New Roman" panose="02020603050405020304" charset="0"/>
                  <a:cs typeface="Times New Roman" panose="02020603050405020304" charset="0"/>
                  <a:sym typeface="+mn-lt"/>
                </a:rPr>
                <a:t>triển: </a:t>
              </a:r>
              <a:endParaRPr lang="vi-VN" altLang="zh-CN" sz="2400">
                <a:latin typeface="Times New Roman" panose="02020603050405020304" charset="0"/>
                <a:cs typeface="Times New Roman" panose="02020603050405020304" charset="0"/>
                <a:sym typeface="+mn-lt"/>
              </a:endParaRPr>
            </a:p>
            <a:p>
              <a:pPr algn="just">
                <a:lnSpc>
                  <a:spcPct val="100000"/>
                </a:lnSpc>
              </a:pPr>
              <a:r>
                <a:rPr lang="vi-VN" altLang="zh-CN" sz="2400">
                  <a:latin typeface="Times New Roman" panose="02020603050405020304" charset="0"/>
                  <a:cs typeface="Times New Roman" panose="02020603050405020304" charset="0"/>
                  <a:sym typeface="+mn-lt"/>
                </a:rPr>
                <a:t> -  Cải thiện giao diện và thân thiện hơn với người dùng.</a:t>
              </a:r>
              <a:endParaRPr lang="vi-VN" altLang="zh-CN" sz="2400">
                <a:latin typeface="Times New Roman" panose="02020603050405020304" charset="0"/>
                <a:cs typeface="Times New Roman" panose="02020603050405020304" charset="0"/>
                <a:sym typeface="+mn-lt"/>
              </a:endParaRPr>
            </a:p>
            <a:p>
              <a:pPr algn="just">
                <a:lnSpc>
                  <a:spcPct val="100000"/>
                </a:lnSpc>
              </a:pPr>
              <a:r>
                <a:rPr lang="vi-VN" altLang="zh-CN" sz="2400">
                  <a:latin typeface="Times New Roman" panose="02020603050405020304" charset="0"/>
                  <a:cs typeface="Times New Roman" panose="02020603050405020304" charset="0"/>
                  <a:sym typeface="+mn-lt"/>
                </a:rPr>
                <a:t> -  Thêm các tính năng mới như tìm kiếm nâng cao</a:t>
              </a:r>
              <a:endParaRPr lang="vi-VN" altLang="zh-CN" sz="2400">
                <a:latin typeface="Times New Roman" panose="02020603050405020304" charset="0"/>
                <a:cs typeface="Times New Roman" panose="02020603050405020304" charset="0"/>
                <a:sym typeface="+mn-lt"/>
              </a:endParaRPr>
            </a:p>
          </p:txBody>
        </p:sp>
        <p:sp>
          <p:nvSpPr>
            <p:cNvPr id="10" name="矩形 9"/>
            <p:cNvSpPr/>
            <p:nvPr/>
          </p:nvSpPr>
          <p:spPr>
            <a:xfrm>
              <a:off x="914400" y="1620456"/>
              <a:ext cx="6918960" cy="4155311"/>
            </a:xfrm>
            <a:prstGeom prst="rect">
              <a:avLst/>
            </a:prstGeom>
            <a:noFill/>
            <a:ln w="317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50" advClick="0"/>
    </mc:Choice>
    <mc:Fallback>
      <p:transition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AS_OS" val="Unix 2.6 unknown"/>
  <p:tag name="AS_RELEASE_DATE" val="2021.11.30"/>
  <p:tag name="AS_TITLE" val="Aspose.Slides for Java"/>
  <p:tag name="AS_VERSION" val="21.11"/>
  <p:tag name="ISPRING_PRESENTATION_TITLE" val="时尚香水PPT模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e3yrx42o">
      <a:majorFont>
        <a:latin typeface="字魂105号-简雅黑"/>
        <a:ea typeface="字魂105号-简雅黑"/>
        <a:cs typeface="Arial"/>
      </a:majorFont>
      <a:minorFont>
        <a:latin typeface="字魂105号-简雅黑"/>
        <a:ea typeface="字魂105号-简雅黑"/>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alpha val="71000"/>
          </a:schemeClr>
        </a:soli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等线 Light"/>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等线"/>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756</Words>
  <Application>WPS Presentation</Application>
  <PresentationFormat>宽屏</PresentationFormat>
  <Paragraphs>48</Paragraphs>
  <Slides>10</Slides>
  <Notes>24</Notes>
  <HiddenSlides>0</HiddenSlides>
  <MMClips>1</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10</vt:i4>
      </vt:variant>
    </vt:vector>
  </HeadingPairs>
  <TitlesOfParts>
    <vt:vector size="23" baseType="lpstr">
      <vt:lpstr>Arial</vt:lpstr>
      <vt:lpstr>SimSun</vt:lpstr>
      <vt:lpstr>Wingdings</vt:lpstr>
      <vt:lpstr>Noto Sans</vt:lpstr>
      <vt:lpstr>Segoe Print</vt:lpstr>
      <vt:lpstr>Calibri Light</vt:lpstr>
      <vt:lpstr>方正宋刻本秀楷简体</vt:lpstr>
      <vt:lpstr>Times New Roman</vt:lpstr>
      <vt:lpstr>Microsoft YaHei</vt:lpstr>
      <vt:lpstr>Arial Unicode MS</vt:lpstr>
      <vt:lpstr>字魂105号-简雅黑</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时尚香水PPT模板</dc:title>
  <dc:creator>余 欣悦</dc:creator>
  <cp:lastModifiedBy>hằng nguyễn thị</cp:lastModifiedBy>
  <cp:revision>60</cp:revision>
  <dcterms:created xsi:type="dcterms:W3CDTF">2020-02-05T06:42:00Z</dcterms:created>
  <dcterms:modified xsi:type="dcterms:W3CDTF">2024-10-20T05:26:36Z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31C8F204864D4972959B27CD64FEF080_13</vt:lpwstr>
  </property>
  <property fmtid="{D5CDD505-2E9C-101B-9397-08002B2CF9AE}" pid="3" name="KSOProductBuildVer">
    <vt:lpwstr>1033-12.2.0.18607</vt:lpwstr>
  </property>
</Properties>
</file>

<file path=docProps/thumbnail.jpeg>
</file>